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376" d="100"/>
          <a:sy n="376" d="100"/>
        </p:scale>
        <p:origin x="-8196" y="-60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2963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155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0194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4644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203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0769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2779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557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4079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713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3577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FB2A2-F584-43F1-BE94-9C736688BA0C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0A210-F40E-4D2B-8748-9D1B51615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5013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18" Type="http://schemas.openxmlformats.org/officeDocument/2006/relationships/image" Target="../media/image15.png"/><Relationship Id="rId26" Type="http://schemas.openxmlformats.org/officeDocument/2006/relationships/image" Target="../media/image19.png"/><Relationship Id="rId3" Type="http://schemas.openxmlformats.org/officeDocument/2006/relationships/image" Target="../media/image2.tiff"/><Relationship Id="rId21" Type="http://schemas.microsoft.com/office/2007/relationships/hdphoto" Target="../media/hdphoto4.wdp"/><Relationship Id="rId34" Type="http://schemas.openxmlformats.org/officeDocument/2006/relationships/image" Target="../media/image23.png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microsoft.com/office/2007/relationships/hdphoto" Target="../media/hdphoto2.wdp"/><Relationship Id="rId25" Type="http://schemas.microsoft.com/office/2007/relationships/hdphoto" Target="../media/hdphoto6.wdp"/><Relationship Id="rId33" Type="http://schemas.microsoft.com/office/2007/relationships/hdphoto" Target="../media/hdphoto10.wdp"/><Relationship Id="rId2" Type="http://schemas.openxmlformats.org/officeDocument/2006/relationships/image" Target="../media/image1.tiff"/><Relationship Id="rId16" Type="http://schemas.openxmlformats.org/officeDocument/2006/relationships/image" Target="../media/image14.png"/><Relationship Id="rId20" Type="http://schemas.openxmlformats.org/officeDocument/2006/relationships/image" Target="../media/image16.png"/><Relationship Id="rId29" Type="http://schemas.microsoft.com/office/2007/relationships/hdphoto" Target="../media/hdphoto8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24" Type="http://schemas.openxmlformats.org/officeDocument/2006/relationships/image" Target="../media/image18.png"/><Relationship Id="rId32" Type="http://schemas.openxmlformats.org/officeDocument/2006/relationships/image" Target="../media/image22.png"/><Relationship Id="rId37" Type="http://schemas.microsoft.com/office/2007/relationships/hdphoto" Target="../media/hdphoto12.wdp"/><Relationship Id="rId5" Type="http://schemas.openxmlformats.org/officeDocument/2006/relationships/image" Target="../media/image4.tiff"/><Relationship Id="rId15" Type="http://schemas.microsoft.com/office/2007/relationships/hdphoto" Target="../media/hdphoto1.wdp"/><Relationship Id="rId23" Type="http://schemas.microsoft.com/office/2007/relationships/hdphoto" Target="../media/hdphoto5.wdp"/><Relationship Id="rId28" Type="http://schemas.openxmlformats.org/officeDocument/2006/relationships/image" Target="../media/image20.png"/><Relationship Id="rId36" Type="http://schemas.openxmlformats.org/officeDocument/2006/relationships/image" Target="../media/image24.png"/><Relationship Id="rId10" Type="http://schemas.openxmlformats.org/officeDocument/2006/relationships/image" Target="../media/image9.tiff"/><Relationship Id="rId19" Type="http://schemas.microsoft.com/office/2007/relationships/hdphoto" Target="../media/hdphoto3.wdp"/><Relationship Id="rId31" Type="http://schemas.microsoft.com/office/2007/relationships/hdphoto" Target="../media/hdphoto9.wdp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png"/><Relationship Id="rId22" Type="http://schemas.openxmlformats.org/officeDocument/2006/relationships/image" Target="../media/image17.png"/><Relationship Id="rId27" Type="http://schemas.microsoft.com/office/2007/relationships/hdphoto" Target="../media/hdphoto7.wdp"/><Relationship Id="rId30" Type="http://schemas.openxmlformats.org/officeDocument/2006/relationships/image" Target="../media/image21.png"/><Relationship Id="rId35" Type="http://schemas.microsoft.com/office/2007/relationships/hdphoto" Target="../media/hdphoto1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tiff"/><Relationship Id="rId13" Type="http://schemas.microsoft.com/office/2007/relationships/hdphoto" Target="../media/hdphoto16.wdp"/><Relationship Id="rId3" Type="http://schemas.openxmlformats.org/officeDocument/2006/relationships/image" Target="../media/image26.png"/><Relationship Id="rId7" Type="http://schemas.microsoft.com/office/2007/relationships/hdphoto" Target="../media/hdphoto14.wdp"/><Relationship Id="rId12" Type="http://schemas.openxmlformats.org/officeDocument/2006/relationships/image" Target="../media/image32.png"/><Relationship Id="rId17" Type="http://schemas.openxmlformats.org/officeDocument/2006/relationships/image" Target="../media/image35.tiff"/><Relationship Id="rId2" Type="http://schemas.openxmlformats.org/officeDocument/2006/relationships/image" Target="../media/image25.tiff"/><Relationship Id="rId16" Type="http://schemas.microsoft.com/office/2007/relationships/hdphoto" Target="../media/hdphoto17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1.tiff"/><Relationship Id="rId5" Type="http://schemas.openxmlformats.org/officeDocument/2006/relationships/image" Target="../media/image27.tiff"/><Relationship Id="rId15" Type="http://schemas.openxmlformats.org/officeDocument/2006/relationships/image" Target="../media/image34.png"/><Relationship Id="rId10" Type="http://schemas.microsoft.com/office/2007/relationships/hdphoto" Target="../media/hdphoto15.wdp"/><Relationship Id="rId4" Type="http://schemas.microsoft.com/office/2007/relationships/hdphoto" Target="../media/hdphoto13.wdp"/><Relationship Id="rId9" Type="http://schemas.openxmlformats.org/officeDocument/2006/relationships/image" Target="../media/image30.png"/><Relationship Id="rId14" Type="http://schemas.openxmlformats.org/officeDocument/2006/relationships/image" Target="../media/image33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tiff"/><Relationship Id="rId13" Type="http://schemas.microsoft.com/office/2007/relationships/hdphoto" Target="../media/hdphoto18.wdp"/><Relationship Id="rId18" Type="http://schemas.openxmlformats.org/officeDocument/2006/relationships/image" Target="../media/image51.tiff"/><Relationship Id="rId3" Type="http://schemas.openxmlformats.org/officeDocument/2006/relationships/image" Target="../media/image37.tiff"/><Relationship Id="rId7" Type="http://schemas.openxmlformats.org/officeDocument/2006/relationships/image" Target="../media/image41.tiff"/><Relationship Id="rId12" Type="http://schemas.openxmlformats.org/officeDocument/2006/relationships/image" Target="../media/image46.png"/><Relationship Id="rId17" Type="http://schemas.openxmlformats.org/officeDocument/2006/relationships/image" Target="../media/image50.tiff"/><Relationship Id="rId2" Type="http://schemas.openxmlformats.org/officeDocument/2006/relationships/image" Target="../media/image36.tiff"/><Relationship Id="rId16" Type="http://schemas.openxmlformats.org/officeDocument/2006/relationships/image" Target="../media/image4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tiff"/><Relationship Id="rId11" Type="http://schemas.openxmlformats.org/officeDocument/2006/relationships/image" Target="../media/image45.tiff"/><Relationship Id="rId5" Type="http://schemas.openxmlformats.org/officeDocument/2006/relationships/image" Target="../media/image39.tiff"/><Relationship Id="rId15" Type="http://schemas.openxmlformats.org/officeDocument/2006/relationships/image" Target="../media/image48.tiff"/><Relationship Id="rId10" Type="http://schemas.openxmlformats.org/officeDocument/2006/relationships/image" Target="../media/image44.tiff"/><Relationship Id="rId4" Type="http://schemas.openxmlformats.org/officeDocument/2006/relationships/image" Target="../media/image38.tiff"/><Relationship Id="rId9" Type="http://schemas.openxmlformats.org/officeDocument/2006/relationships/image" Target="../media/image43.tiff"/><Relationship Id="rId14" Type="http://schemas.openxmlformats.org/officeDocument/2006/relationships/image" Target="../media/image47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tiff"/><Relationship Id="rId13" Type="http://schemas.openxmlformats.org/officeDocument/2006/relationships/image" Target="../media/image59.tiff"/><Relationship Id="rId18" Type="http://schemas.openxmlformats.org/officeDocument/2006/relationships/image" Target="../media/image63.png"/><Relationship Id="rId3" Type="http://schemas.microsoft.com/office/2007/relationships/hdphoto" Target="../media/hdphoto19.wdp"/><Relationship Id="rId7" Type="http://schemas.openxmlformats.org/officeDocument/2006/relationships/image" Target="../media/image55.tiff"/><Relationship Id="rId12" Type="http://schemas.microsoft.com/office/2007/relationships/hdphoto" Target="../media/hdphoto22.wdp"/><Relationship Id="rId17" Type="http://schemas.openxmlformats.org/officeDocument/2006/relationships/image" Target="../media/image62.tiff"/><Relationship Id="rId2" Type="http://schemas.openxmlformats.org/officeDocument/2006/relationships/image" Target="../media/image52.png"/><Relationship Id="rId16" Type="http://schemas.openxmlformats.org/officeDocument/2006/relationships/image" Target="../media/image61.tiff"/><Relationship Id="rId1" Type="http://schemas.openxmlformats.org/officeDocument/2006/relationships/slideLayout" Target="../slideLayouts/slideLayout2.xml"/><Relationship Id="rId6" Type="http://schemas.microsoft.com/office/2007/relationships/hdphoto" Target="../media/hdphoto20.wdp"/><Relationship Id="rId11" Type="http://schemas.openxmlformats.org/officeDocument/2006/relationships/image" Target="../media/image58.png"/><Relationship Id="rId5" Type="http://schemas.openxmlformats.org/officeDocument/2006/relationships/image" Target="../media/image54.png"/><Relationship Id="rId15" Type="http://schemas.microsoft.com/office/2007/relationships/hdphoto" Target="../media/hdphoto23.wdp"/><Relationship Id="rId10" Type="http://schemas.microsoft.com/office/2007/relationships/hdphoto" Target="../media/hdphoto21.wdp"/><Relationship Id="rId19" Type="http://schemas.microsoft.com/office/2007/relationships/hdphoto" Target="../media/hdphoto24.wdp"/><Relationship Id="rId4" Type="http://schemas.openxmlformats.org/officeDocument/2006/relationships/image" Target="../media/image53.tiff"/><Relationship Id="rId9" Type="http://schemas.openxmlformats.org/officeDocument/2006/relationships/image" Target="../media/image57.png"/><Relationship Id="rId14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1.tiff"/><Relationship Id="rId18" Type="http://schemas.microsoft.com/office/2007/relationships/hdphoto" Target="../media/hdphoto30.wdp"/><Relationship Id="rId3" Type="http://schemas.microsoft.com/office/2007/relationships/hdphoto" Target="../media/hdphoto25.wdp"/><Relationship Id="rId21" Type="http://schemas.microsoft.com/office/2007/relationships/hdphoto" Target="../media/hdphoto31.wdp"/><Relationship Id="rId7" Type="http://schemas.openxmlformats.org/officeDocument/2006/relationships/image" Target="../media/image67.tiff"/><Relationship Id="rId12" Type="http://schemas.microsoft.com/office/2007/relationships/hdphoto" Target="../media/hdphoto28.wdp"/><Relationship Id="rId17" Type="http://schemas.openxmlformats.org/officeDocument/2006/relationships/image" Target="../media/image74.png"/><Relationship Id="rId2" Type="http://schemas.openxmlformats.org/officeDocument/2006/relationships/image" Target="../media/image64.png"/><Relationship Id="rId16" Type="http://schemas.openxmlformats.org/officeDocument/2006/relationships/image" Target="../media/image73.tiff"/><Relationship Id="rId20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6.wdp"/><Relationship Id="rId11" Type="http://schemas.openxmlformats.org/officeDocument/2006/relationships/image" Target="../media/image70.png"/><Relationship Id="rId24" Type="http://schemas.microsoft.com/office/2007/relationships/hdphoto" Target="../media/hdphoto32.wdp"/><Relationship Id="rId5" Type="http://schemas.openxmlformats.org/officeDocument/2006/relationships/image" Target="../media/image66.png"/><Relationship Id="rId15" Type="http://schemas.microsoft.com/office/2007/relationships/hdphoto" Target="../media/hdphoto29.wdp"/><Relationship Id="rId23" Type="http://schemas.openxmlformats.org/officeDocument/2006/relationships/image" Target="../media/image78.png"/><Relationship Id="rId10" Type="http://schemas.openxmlformats.org/officeDocument/2006/relationships/image" Target="../media/image69.tiff"/><Relationship Id="rId19" Type="http://schemas.openxmlformats.org/officeDocument/2006/relationships/image" Target="../media/image75.tiff"/><Relationship Id="rId4" Type="http://schemas.openxmlformats.org/officeDocument/2006/relationships/image" Target="../media/image65.tiff"/><Relationship Id="rId9" Type="http://schemas.microsoft.com/office/2007/relationships/hdphoto" Target="../media/hdphoto27.wdp"/><Relationship Id="rId14" Type="http://schemas.openxmlformats.org/officeDocument/2006/relationships/image" Target="../media/image72.png"/><Relationship Id="rId22" Type="http://schemas.openxmlformats.org/officeDocument/2006/relationships/image" Target="../media/image7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324701" y="360639"/>
            <a:ext cx="2795637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Vehicle 497</a:t>
            </a:r>
            <a:endParaRPr lang="en-AU" dirty="0"/>
          </a:p>
        </p:txBody>
      </p:sp>
      <p:grpSp>
        <p:nvGrpSpPr>
          <p:cNvPr id="76" name="Group 75"/>
          <p:cNvGrpSpPr/>
          <p:nvPr/>
        </p:nvGrpSpPr>
        <p:grpSpPr>
          <a:xfrm>
            <a:off x="6159693" y="1136927"/>
            <a:ext cx="3709063" cy="4501745"/>
            <a:chOff x="6159693" y="1136927"/>
            <a:chExt cx="3709063" cy="450174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3304" y="4372980"/>
              <a:ext cx="1294319" cy="10800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2732" y="1482335"/>
              <a:ext cx="1294319" cy="1080000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0023" y="2367743"/>
              <a:ext cx="1294319" cy="108000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9693" y="3223682"/>
              <a:ext cx="1294319" cy="1080000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5594" y="4558672"/>
              <a:ext cx="1294319" cy="1080000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5470" y="3682360"/>
              <a:ext cx="1294319" cy="1080000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9316" y="2744609"/>
              <a:ext cx="1294319" cy="1080000"/>
            </a:xfrm>
            <a:prstGeom prst="rect">
              <a:avLst/>
            </a:prstGeom>
          </p:spPr>
        </p:pic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8426" y="1847010"/>
              <a:ext cx="1294319" cy="1080000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371" y="1136927"/>
              <a:ext cx="1294319" cy="1080000"/>
            </a:xfrm>
            <a:prstGeom prst="rect">
              <a:avLst/>
            </a:prstGeom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4437" y="2367547"/>
              <a:ext cx="1294319" cy="1080000"/>
            </a:xfrm>
            <a:prstGeom prst="rect">
              <a:avLst/>
            </a:prstGeom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1251" y="2991740"/>
              <a:ext cx="1294319" cy="1080000"/>
            </a:xfrm>
            <a:prstGeom prst="rect">
              <a:avLst/>
            </a:prstGeom>
          </p:spPr>
        </p:pic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1481" y="4060354"/>
              <a:ext cx="1294319" cy="1080000"/>
            </a:xfrm>
            <a:prstGeom prst="rect">
              <a:avLst/>
            </a:prstGeom>
          </p:spPr>
        </p:pic>
      </p:grpSp>
      <p:grpSp>
        <p:nvGrpSpPr>
          <p:cNvPr id="75" name="Group 74"/>
          <p:cNvGrpSpPr/>
          <p:nvPr/>
        </p:nvGrpSpPr>
        <p:grpSpPr>
          <a:xfrm>
            <a:off x="1444887" y="1503330"/>
            <a:ext cx="3753863" cy="4416176"/>
            <a:chOff x="3730730" y="1413167"/>
            <a:chExt cx="3753863" cy="441617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0456" y="1413167"/>
              <a:ext cx="1294319" cy="1080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4041" y="2635520"/>
              <a:ext cx="1294319" cy="108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0274" y="3547604"/>
              <a:ext cx="1294319" cy="1080000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5792" y="4236526"/>
              <a:ext cx="1294319" cy="1080000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0730" y="3382827"/>
              <a:ext cx="1294319" cy="1080000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1582" y="4749343"/>
              <a:ext cx="1294319" cy="1080000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7386" y="3855844"/>
              <a:ext cx="1294319" cy="1080000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28" cstate="print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1583" y="2967812"/>
              <a:ext cx="1294319" cy="1080000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30" cstate="print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8249" y="1740013"/>
              <a:ext cx="1294319" cy="1080000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5686" y="2520975"/>
              <a:ext cx="1294319" cy="1080000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34" cstate="print"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3528" y="2114113"/>
              <a:ext cx="1294319" cy="1080000"/>
            </a:xfrm>
            <a:prstGeom prst="rect">
              <a:avLst/>
            </a:prstGeom>
          </p:spPr>
        </p:pic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36" cstate="print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7580" y="4749343"/>
              <a:ext cx="1294319" cy="1080000"/>
            </a:xfrm>
            <a:prstGeom prst="rect">
              <a:avLst/>
            </a:prstGeom>
          </p:spPr>
        </p:pic>
      </p:grp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056932" y="287661"/>
          <a:ext cx="812799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3629961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041543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256592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 tubules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Average apoptotic cells/</a:t>
                      </a:r>
                      <a:r>
                        <a:rPr lang="en-AU" baseline="0" dirty="0" smtClean="0"/>
                        <a:t> tubule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Tubules with apoptotic cells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43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7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392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0363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848" y="4105400"/>
            <a:ext cx="1294319" cy="1080000"/>
          </a:xfrm>
        </p:spPr>
      </p:pic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838200" y="546413"/>
            <a:ext cx="2899787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Vehicle 541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782" y="4008830"/>
            <a:ext cx="1294319" cy="10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619" y="3086026"/>
            <a:ext cx="1294319" cy="10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336" y="2928830"/>
            <a:ext cx="1294319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619" y="2339972"/>
            <a:ext cx="1294319" cy="10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335" y="2198487"/>
            <a:ext cx="1294319" cy="108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637" y="2388830"/>
            <a:ext cx="1294319" cy="108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52" y="2188489"/>
            <a:ext cx="1294319" cy="108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638" y="3468830"/>
            <a:ext cx="1294319" cy="108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52" y="3242357"/>
            <a:ext cx="1294319" cy="108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638" y="4154258"/>
            <a:ext cx="1294319" cy="1080000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052815"/>
              </p:ext>
            </p:extLst>
          </p:nvPr>
        </p:nvGraphicFramePr>
        <p:xfrm>
          <a:off x="3737987" y="249052"/>
          <a:ext cx="812799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3629961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041543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256592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 tubules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Average apoptotic cells/</a:t>
                      </a:r>
                      <a:r>
                        <a:rPr lang="en-AU" baseline="0" dirty="0" smtClean="0"/>
                        <a:t> tubule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Tubules with apoptotic cells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43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12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392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6056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55" y="4136277"/>
            <a:ext cx="1294319" cy="1080000"/>
          </a:xfrm>
        </p:spPr>
      </p:pic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Vehicle 551</a:t>
            </a: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271" y="3111305"/>
            <a:ext cx="1294319" cy="10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677" y="2163364"/>
            <a:ext cx="1294319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198" y="2020539"/>
            <a:ext cx="1294319" cy="108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450" y="2127446"/>
            <a:ext cx="1294319" cy="108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418" y="3155791"/>
            <a:ext cx="1294319" cy="108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02" y="2987336"/>
            <a:ext cx="1294319" cy="108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496" y="4095955"/>
            <a:ext cx="1294319" cy="108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01" y="4027956"/>
            <a:ext cx="1294319" cy="108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412" y="4156340"/>
            <a:ext cx="1294319" cy="108000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8783546" y="1312795"/>
            <a:ext cx="2485069" cy="3250223"/>
            <a:chOff x="8783546" y="1312795"/>
            <a:chExt cx="2485069" cy="325022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53264" y="2460445"/>
              <a:ext cx="1294319" cy="1080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4296" y="1510995"/>
              <a:ext cx="1294319" cy="1080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3548" y="1312795"/>
              <a:ext cx="1294319" cy="10800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3547" y="2326818"/>
              <a:ext cx="1294319" cy="1080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3546" y="3340841"/>
              <a:ext cx="1294319" cy="108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1058" y="3483018"/>
              <a:ext cx="1294319" cy="1080000"/>
            </a:xfrm>
            <a:prstGeom prst="rect">
              <a:avLst/>
            </a:prstGeom>
          </p:spPr>
        </p:pic>
      </p:grpSp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3885508" y="5710363"/>
          <a:ext cx="812799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3629961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041543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256592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 tubules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Average apoptotic cells/</a:t>
                      </a:r>
                      <a:r>
                        <a:rPr lang="en-AU" baseline="0" dirty="0" smtClean="0"/>
                        <a:t> tubule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Tubules with apoptotic cells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43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75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1.5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392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5254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541512"/>
              </p:ext>
            </p:extLst>
          </p:nvPr>
        </p:nvGraphicFramePr>
        <p:xfrm>
          <a:off x="3885508" y="5710363"/>
          <a:ext cx="812799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3629961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041543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256592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 tubules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Average apoptotic cells/</a:t>
                      </a:r>
                      <a:r>
                        <a:rPr lang="en-AU" baseline="0" dirty="0" smtClean="0"/>
                        <a:t> tubule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Tubules with apoptotic cells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43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1.75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392342"/>
                  </a:ext>
                </a:extLst>
              </a:tr>
            </a:tbl>
          </a:graphicData>
        </a:graphic>
      </p:graphicFrame>
      <p:sp>
        <p:nvSpPr>
          <p:cNvPr id="23" name="Title 3"/>
          <p:cNvSpPr txBox="1"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Vehicle 553</a:t>
            </a:r>
            <a:endParaRPr lang="en-AU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908" y="1372287"/>
            <a:ext cx="1294319" cy="108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023" y="1378772"/>
            <a:ext cx="1294319" cy="108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742" y="2438669"/>
            <a:ext cx="1294319" cy="108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602" y="2437570"/>
            <a:ext cx="1294319" cy="108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673" y="3449802"/>
            <a:ext cx="1294319" cy="108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576" y="3439757"/>
            <a:ext cx="1294319" cy="108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897" y="3439757"/>
            <a:ext cx="1294319" cy="1080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923" y="3439757"/>
            <a:ext cx="1294319" cy="1080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529" y="2394784"/>
            <a:ext cx="1294319" cy="1080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475" y="2403686"/>
            <a:ext cx="1294319" cy="1080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475" y="1391181"/>
            <a:ext cx="1294319" cy="10800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781" y="1381145"/>
            <a:ext cx="1294319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85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422" y="3668325"/>
            <a:ext cx="1294319" cy="1080000"/>
          </a:xfrm>
          <a:prstGeom prst="rect">
            <a:avLst/>
          </a:prstGeom>
        </p:spPr>
      </p:pic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-404911" y="-55210"/>
            <a:ext cx="1051560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Vehicle 552</a:t>
            </a:r>
            <a:endParaRPr lang="en-AU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161929"/>
              </p:ext>
            </p:extLst>
          </p:nvPr>
        </p:nvGraphicFramePr>
        <p:xfrm>
          <a:off x="3885508" y="5710363"/>
          <a:ext cx="812799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3629961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041543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256592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 tubules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Average apoptotic cells/</a:t>
                      </a:r>
                      <a:r>
                        <a:rPr lang="en-AU" baseline="0" dirty="0" smtClean="0"/>
                        <a:t> tubule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Tubules with apoptotic cells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43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52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1.86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392342"/>
                  </a:ext>
                </a:extLst>
              </a:tr>
            </a:tbl>
          </a:graphicData>
        </a:graphic>
      </p:graphicFrame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092" y="2955509"/>
            <a:ext cx="1294319" cy="1080000"/>
          </a:xfr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245" y="2627646"/>
            <a:ext cx="1294319" cy="108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285" y="1891558"/>
            <a:ext cx="1294319" cy="108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125" y="1797651"/>
            <a:ext cx="1294319" cy="1080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640" y="1135745"/>
            <a:ext cx="1294319" cy="108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889" y="1272558"/>
            <a:ext cx="1294319" cy="108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640" y="506433"/>
            <a:ext cx="1294319" cy="108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280" y="1513254"/>
            <a:ext cx="1294319" cy="108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321" y="769202"/>
            <a:ext cx="1294319" cy="108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667" y="2479776"/>
            <a:ext cx="1294319" cy="1080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676" y="1741569"/>
            <a:ext cx="1294319" cy="108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968" y="3353916"/>
            <a:ext cx="1118839" cy="1080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611" y="2699782"/>
            <a:ext cx="1294319" cy="1080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245" y="3629004"/>
            <a:ext cx="1294319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792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8BEE6BE70B174EA6C53D44417107C9" ma:contentTypeVersion="19" ma:contentTypeDescription="Create a new document." ma:contentTypeScope="" ma:versionID="0e211dad47d0dc891d7c9d06744c9269">
  <xsd:schema xmlns:xsd="http://www.w3.org/2001/XMLSchema" xmlns:xs="http://www.w3.org/2001/XMLSchema" xmlns:p="http://schemas.microsoft.com/office/2006/metadata/properties" xmlns:ns2="6807df41-5789-4dc6-9739-d1ad7e8b783d" xmlns:ns3="478ba45d-2061-425a-a043-819229435fed" xmlns:ns4="ae5394b7-e16c-4952-833f-5730ecb68a4d" targetNamespace="http://schemas.microsoft.com/office/2006/metadata/properties" ma:root="true" ma:fieldsID="19d614ee3b92be03f299b981dad514a7" ns2:_="" ns3:_="" ns4:_="">
    <xsd:import namespace="6807df41-5789-4dc6-9739-d1ad7e8b783d"/>
    <xsd:import namespace="478ba45d-2061-425a-a043-819229435fed"/>
    <xsd:import namespace="ae5394b7-e16c-4952-833f-5730ecb68a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Category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07df41-5789-4dc6-9739-d1ad7e8b78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Category" ma:index="20" nillable="true" ma:displayName="Category" ma:format="Dropdown" ma:indexed="true" ma:internalName="Category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3abdcd4-f995-4be8-8c9c-da1b1eb6b5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8ba45d-2061-425a-a043-819229435fe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5394b7-e16c-4952-833f-5730ecb68a4d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02c46927-4c21-4f19-ad46-dafdc635213a}" ma:internalName="TaxCatchAll" ma:showField="CatchAllData" ma:web="478ba45d-2061-425a-a043-819229435f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07df41-5789-4dc6-9739-d1ad7e8b783d">
      <Terms xmlns="http://schemas.microsoft.com/office/infopath/2007/PartnerControls"/>
    </lcf76f155ced4ddcb4097134ff3c332f>
    <TaxCatchAll xmlns="ae5394b7-e16c-4952-833f-5730ecb68a4d" xsi:nil="true"/>
    <Category xmlns="6807df41-5789-4dc6-9739-d1ad7e8b783d" xsi:nil="true"/>
  </documentManagement>
</p:properties>
</file>

<file path=customXml/itemProps1.xml><?xml version="1.0" encoding="utf-8"?>
<ds:datastoreItem xmlns:ds="http://schemas.openxmlformats.org/officeDocument/2006/customXml" ds:itemID="{91C1EE00-4BEB-424D-A820-1F942218F964}"/>
</file>

<file path=customXml/itemProps2.xml><?xml version="1.0" encoding="utf-8"?>
<ds:datastoreItem xmlns:ds="http://schemas.openxmlformats.org/officeDocument/2006/customXml" ds:itemID="{9A759288-D45D-446E-B999-EA84853CBD25}"/>
</file>

<file path=customXml/itemProps3.xml><?xml version="1.0" encoding="utf-8"?>
<ds:datastoreItem xmlns:ds="http://schemas.openxmlformats.org/officeDocument/2006/customXml" ds:itemID="{842C11E7-0EF6-4B14-A77A-C0EF0A4D580F}"/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80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Vehicle 497</vt:lpstr>
      <vt:lpstr>Vehicle 541</vt:lpstr>
      <vt:lpstr>Vehicle 551</vt:lpstr>
      <vt:lpstr>Vehicle 553</vt:lpstr>
      <vt:lpstr>Vehicle 552</vt:lpstr>
    </vt:vector>
  </TitlesOfParts>
  <Company>The University of Newcastle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Vehicle 497</dc:title>
  <dc:creator>Barbara Fraser</dc:creator>
  <cp:lastModifiedBy>Barbara Fraser</cp:lastModifiedBy>
  <cp:revision>11</cp:revision>
  <dcterms:created xsi:type="dcterms:W3CDTF">2021-05-03T00:59:10Z</dcterms:created>
  <dcterms:modified xsi:type="dcterms:W3CDTF">2021-05-05T07:05:04Z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0x010100F98BEE6BE70B174EA6C53D44417107C9</vt:lpwstr>
  </property>
</Properties>
</file>